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2023/10/24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Figure supplement 3 histone raw data.ti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572392" y="2135344"/>
            <a:ext cx="3779520" cy="2823972"/>
          </a:xfrm>
          <a:prstGeom prst="rect">
            <a:avLst/>
          </a:prstGeom>
        </p:spPr>
      </p:pic>
      <p:pic>
        <p:nvPicPr>
          <p:cNvPr id="23" name="图片 22" descr="Figure supplement 3 isw1-flag raw data.ti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755576" y="2135344"/>
            <a:ext cx="3779520" cy="28239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75656" y="1127232"/>
            <a:ext cx="369332" cy="90826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isw1</a:t>
            </a:r>
            <a:r>
              <a:rPr lang="el-GR" altLang="zh-CN" sz="1200" i="1" dirty="0" smtClean="0">
                <a:latin typeface="Times New Roman"/>
                <a:cs typeface="Times New Roman"/>
              </a:rPr>
              <a:t>Δ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/ISW1</a:t>
            </a:r>
            <a:endParaRPr lang="zh-CN" alt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15616" y="3071448"/>
            <a:ext cx="100811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88024" y="2999440"/>
            <a:ext cx="100811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8064" y="1083066"/>
            <a:ext cx="369332" cy="90826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isw1</a:t>
            </a:r>
            <a:r>
              <a:rPr lang="el-GR" altLang="zh-CN" sz="1200" i="1" dirty="0" smtClean="0">
                <a:latin typeface="Times New Roman"/>
                <a:cs typeface="Times New Roman"/>
              </a:rPr>
              <a:t>Δ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/ISW1</a:t>
            </a:r>
            <a:endParaRPr lang="zh-CN" alt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07504" y="116632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Figure supplement </a:t>
            </a:r>
            <a:r>
              <a:rPr lang="en-US" sz="1200" dirty="0" smtClean="0"/>
              <a:t>3</a:t>
            </a:r>
            <a:r>
              <a:rPr lang="en-GB" sz="1200" dirty="0" smtClean="0"/>
              <a:t> 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Isw1</a:t>
            </a:r>
            <a:r>
              <a:rPr lang="el-GR" altLang="zh-CN" sz="1200" i="1" dirty="0" smtClean="0">
                <a:latin typeface="Times New Roman"/>
                <a:cs typeface="Times New Roman"/>
              </a:rPr>
              <a:t>Δ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/ISW1</a:t>
            </a:r>
            <a:r>
              <a:rPr lang="zh-CN" altLang="en-US" sz="1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smtClean="0"/>
              <a:t>strain constructs</a:t>
            </a:r>
            <a:endParaRPr lang="en-GB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DBECD8B-C69F-43FA-95AD-9654BEBF23EB}"/>
              </a:ext>
            </a:extLst>
          </p:cNvPr>
          <p:cNvSpPr txBox="1"/>
          <p:nvPr/>
        </p:nvSpPr>
        <p:spPr>
          <a:xfrm>
            <a:off x="251520" y="3359480"/>
            <a:ext cx="43633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Flag</a:t>
            </a:r>
            <a:endParaRPr lang="en-GB" sz="1200" i="1" dirty="0"/>
          </a:p>
          <a:p>
            <a:r>
              <a:rPr lang="en-GB" sz="1200" i="1" dirty="0"/>
              <a:t> </a:t>
            </a:r>
            <a:r>
              <a:rPr lang="en-GB" sz="1200" dirty="0"/>
              <a:t>Ab</a:t>
            </a:r>
            <a:endParaRPr lang="en-GB" sz="1200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481D550-FD1F-471F-964D-87EAD4CADE65}"/>
              </a:ext>
            </a:extLst>
          </p:cNvPr>
          <p:cNvSpPr txBox="1"/>
          <p:nvPr/>
        </p:nvSpPr>
        <p:spPr>
          <a:xfrm>
            <a:off x="8172400" y="3143456"/>
            <a:ext cx="77777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Histone</a:t>
            </a:r>
            <a:r>
              <a:rPr lang="en-GB" sz="1200" dirty="0" smtClean="0"/>
              <a:t> 3</a:t>
            </a:r>
            <a:endParaRPr lang="en-GB" sz="1200" dirty="0"/>
          </a:p>
          <a:p>
            <a:r>
              <a:rPr lang="en-GB" sz="1200" dirty="0"/>
              <a:t>Ab</a:t>
            </a:r>
          </a:p>
        </p:txBody>
      </p:sp>
      <p:cxnSp>
        <p:nvCxnSpPr>
          <p:cNvPr id="18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2195736" y="3287472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右大括号 18"/>
          <p:cNvSpPr/>
          <p:nvPr/>
        </p:nvSpPr>
        <p:spPr>
          <a:xfrm flipH="1">
            <a:off x="755576" y="2639400"/>
            <a:ext cx="288032" cy="201622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5868144" y="3143456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右大括号 20"/>
          <p:cNvSpPr/>
          <p:nvPr/>
        </p:nvSpPr>
        <p:spPr>
          <a:xfrm>
            <a:off x="7884368" y="2351368"/>
            <a:ext cx="288032" cy="2088232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1043608" y="2585788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30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59632" y="2585788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37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75656" y="2569758"/>
            <a:ext cx="369332" cy="43217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NaCl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691680" y="2593803"/>
            <a:ext cx="369332" cy="40812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SDS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98412" y="2135344"/>
            <a:ext cx="369332" cy="86658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Congo Red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16016" y="2513780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30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32040" y="2513780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37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48064" y="2497750"/>
            <a:ext cx="369332" cy="43217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NaCl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64088" y="2521795"/>
            <a:ext cx="369332" cy="40812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SDS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70820" y="2063336"/>
            <a:ext cx="369332" cy="86658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Congo Red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1115616" y="2063336"/>
            <a:ext cx="10081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285148" y="1199240"/>
            <a:ext cx="369332" cy="90826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isw1</a:t>
            </a:r>
            <a:r>
              <a:rPr lang="el-GR" altLang="zh-CN" sz="1200" i="1" dirty="0" smtClean="0">
                <a:latin typeface="Times New Roman"/>
                <a:cs typeface="Times New Roman"/>
              </a:rPr>
              <a:t>Δ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/ISW1</a:t>
            </a:r>
            <a:endParaRPr lang="zh-CN" alt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53100" y="2657796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30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69124" y="2657796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37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85148" y="2641766"/>
            <a:ext cx="369332" cy="43217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NaCl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01172" y="2665811"/>
            <a:ext cx="369332" cy="40812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SDS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07904" y="2207352"/>
            <a:ext cx="369332" cy="86658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Congo Red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2925108" y="2135344"/>
            <a:ext cx="10081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092280" y="1052736"/>
            <a:ext cx="369332" cy="90826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isw1</a:t>
            </a:r>
            <a:r>
              <a:rPr lang="el-GR" altLang="zh-CN" sz="1200" i="1" dirty="0" smtClean="0">
                <a:latin typeface="Times New Roman"/>
                <a:cs typeface="Times New Roman"/>
              </a:rPr>
              <a:t>Δ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/ISW1</a:t>
            </a:r>
            <a:endParaRPr lang="zh-CN" alt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60232" y="2511292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30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76256" y="2511292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37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092280" y="2495262"/>
            <a:ext cx="369332" cy="43217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NaCl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308304" y="2519307"/>
            <a:ext cx="369332" cy="40812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SDS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515036" y="2060848"/>
            <a:ext cx="369332" cy="86658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Congo Red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732240" y="1988840"/>
            <a:ext cx="10081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4860032" y="2063336"/>
            <a:ext cx="10081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 descr="histone 2.ti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355976" y="1628800"/>
            <a:ext cx="3779520" cy="2823972"/>
          </a:xfrm>
          <a:prstGeom prst="rect">
            <a:avLst/>
          </a:prstGeom>
        </p:spPr>
      </p:pic>
      <p:pic>
        <p:nvPicPr>
          <p:cNvPr id="42" name="图片 41" descr="flag 2.ti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504448" y="1628800"/>
            <a:ext cx="3779520" cy="28239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75656" y="461012"/>
            <a:ext cx="369332" cy="90826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isw1</a:t>
            </a:r>
            <a:r>
              <a:rPr lang="el-GR" altLang="zh-CN" sz="1200" i="1" dirty="0" smtClean="0">
                <a:latin typeface="Times New Roman"/>
                <a:cs typeface="Times New Roman"/>
              </a:rPr>
              <a:t>Δ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/ISW1</a:t>
            </a:r>
            <a:endParaRPr lang="zh-CN" alt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416846"/>
            <a:ext cx="369332" cy="90826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isw1</a:t>
            </a:r>
            <a:r>
              <a:rPr lang="el-GR" altLang="zh-CN" sz="1200" i="1" dirty="0" smtClean="0">
                <a:latin typeface="Times New Roman"/>
                <a:cs typeface="Times New Roman"/>
              </a:rPr>
              <a:t>Δ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/ISW1</a:t>
            </a:r>
            <a:endParaRPr lang="zh-CN" alt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07504" y="116632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Figure supplement </a:t>
            </a:r>
            <a:r>
              <a:rPr lang="en-US" sz="1200" dirty="0" smtClean="0"/>
              <a:t>3</a:t>
            </a:r>
            <a:r>
              <a:rPr lang="en-GB" sz="1200" dirty="0" smtClean="0"/>
              <a:t> 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Isw1</a:t>
            </a:r>
            <a:r>
              <a:rPr lang="el-GR" altLang="zh-CN" sz="1200" i="1" dirty="0" smtClean="0">
                <a:latin typeface="Times New Roman"/>
                <a:cs typeface="Times New Roman"/>
              </a:rPr>
              <a:t>Δ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/ISW1</a:t>
            </a:r>
            <a:r>
              <a:rPr lang="zh-CN" altLang="en-US" sz="1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 smtClean="0"/>
              <a:t>strain constructs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DBECD8B-C69F-43FA-95AD-9654BEBF23EB}"/>
              </a:ext>
            </a:extLst>
          </p:cNvPr>
          <p:cNvSpPr txBox="1"/>
          <p:nvPr/>
        </p:nvSpPr>
        <p:spPr>
          <a:xfrm>
            <a:off x="251520" y="2693260"/>
            <a:ext cx="43633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Flag</a:t>
            </a:r>
            <a:endParaRPr lang="en-GB" sz="1200" i="1" dirty="0"/>
          </a:p>
          <a:p>
            <a:r>
              <a:rPr lang="en-GB" sz="1200" i="1" dirty="0"/>
              <a:t> </a:t>
            </a:r>
            <a:r>
              <a:rPr lang="en-GB" sz="1200" dirty="0"/>
              <a:t>Ab</a:t>
            </a:r>
            <a:endParaRPr lang="en-GB" sz="12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481D550-FD1F-471F-964D-87EAD4CADE65}"/>
              </a:ext>
            </a:extLst>
          </p:cNvPr>
          <p:cNvSpPr txBox="1"/>
          <p:nvPr/>
        </p:nvSpPr>
        <p:spPr>
          <a:xfrm>
            <a:off x="8172400" y="2477236"/>
            <a:ext cx="77777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Histone</a:t>
            </a:r>
            <a:r>
              <a:rPr lang="en-GB" sz="1200" dirty="0" smtClean="0"/>
              <a:t> 3</a:t>
            </a:r>
            <a:endParaRPr lang="en-GB" sz="1200" dirty="0"/>
          </a:p>
          <a:p>
            <a:r>
              <a:rPr lang="en-GB" sz="1200" dirty="0"/>
              <a:t>Ab</a:t>
            </a:r>
          </a:p>
        </p:txBody>
      </p:sp>
      <p:sp>
        <p:nvSpPr>
          <p:cNvPr id="13" name="右大括号 12"/>
          <p:cNvSpPr/>
          <p:nvPr/>
        </p:nvSpPr>
        <p:spPr>
          <a:xfrm flipH="1">
            <a:off x="755576" y="1973180"/>
            <a:ext cx="288032" cy="201622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右大括号 14"/>
          <p:cNvSpPr/>
          <p:nvPr/>
        </p:nvSpPr>
        <p:spPr>
          <a:xfrm>
            <a:off x="7884368" y="1685148"/>
            <a:ext cx="288032" cy="2088232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1043608" y="1919568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30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59632" y="1919568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37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75656" y="1903538"/>
            <a:ext cx="369332" cy="43217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NaCl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1680" y="1927583"/>
            <a:ext cx="369332" cy="40812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SDS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98412" y="1469124"/>
            <a:ext cx="369332" cy="86658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Congo Red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6016" y="1847560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30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32040" y="1847560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37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148064" y="1831530"/>
            <a:ext cx="369332" cy="43217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NaCl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4088" y="1855575"/>
            <a:ext cx="369332" cy="40812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SDS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70820" y="1397116"/>
            <a:ext cx="369332" cy="86658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Congo Red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115616" y="1397116"/>
            <a:ext cx="10081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85148" y="533020"/>
            <a:ext cx="369332" cy="90826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isw1</a:t>
            </a:r>
            <a:r>
              <a:rPr lang="el-GR" altLang="zh-CN" sz="1200" i="1" dirty="0" smtClean="0">
                <a:latin typeface="Times New Roman"/>
                <a:cs typeface="Times New Roman"/>
              </a:rPr>
              <a:t>Δ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/ISW1</a:t>
            </a:r>
            <a:endParaRPr lang="zh-CN" alt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53100" y="1991576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30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69124" y="1991576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37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85148" y="1975546"/>
            <a:ext cx="369332" cy="43217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NaCl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01172" y="1999591"/>
            <a:ext cx="369332" cy="40812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SDS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07904" y="1541132"/>
            <a:ext cx="369332" cy="86658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Congo Red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2925108" y="1469124"/>
            <a:ext cx="10081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092280" y="386516"/>
            <a:ext cx="369332" cy="90826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isw1</a:t>
            </a:r>
            <a:r>
              <a:rPr lang="el-GR" altLang="zh-CN" sz="1200" i="1" dirty="0" smtClean="0">
                <a:latin typeface="Times New Roman"/>
                <a:cs typeface="Times New Roman"/>
              </a:rPr>
              <a:t>Δ</a:t>
            </a:r>
            <a:r>
              <a:rPr lang="en-US" altLang="zh-CN" sz="1200" i="1" dirty="0" smtClean="0">
                <a:latin typeface="Arial" pitchFamily="34" charset="0"/>
                <a:cs typeface="Arial" pitchFamily="34" charset="0"/>
              </a:rPr>
              <a:t>/ISW1</a:t>
            </a:r>
            <a:endParaRPr lang="zh-CN" altLang="en-US" sz="1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60232" y="1845072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30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76256" y="1845072"/>
            <a:ext cx="369332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37</a:t>
            </a:r>
            <a:r>
              <a:rPr lang="zh-CN" altLang="en-US" sz="1200" dirty="0" smtClean="0">
                <a:latin typeface="Arial" pitchFamily="34" charset="0"/>
                <a:cs typeface="Arial" pitchFamily="34" charset="0"/>
              </a:rPr>
              <a:t>℃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092280" y="1829042"/>
            <a:ext cx="369332" cy="43217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err="1" smtClean="0">
                <a:latin typeface="Arial" pitchFamily="34" charset="0"/>
                <a:cs typeface="Arial" pitchFamily="34" charset="0"/>
              </a:rPr>
              <a:t>NaCl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308304" y="1853087"/>
            <a:ext cx="369332" cy="40812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SDS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15036" y="1394628"/>
            <a:ext cx="369332" cy="86658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sz="1200" dirty="0" smtClean="0">
                <a:latin typeface="Arial" pitchFamily="34" charset="0"/>
                <a:cs typeface="Arial" pitchFamily="34" charset="0"/>
              </a:rPr>
              <a:t>Congo Red</a:t>
            </a:r>
            <a:endParaRPr lang="zh-CN" alt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6732240" y="1322620"/>
            <a:ext cx="10081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4860032" y="1397116"/>
            <a:ext cx="10081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182</Words>
  <Application>Microsoft Office PowerPoint</Application>
  <PresentationFormat>全屏显示(4:3)</PresentationFormat>
  <Paragraphs>62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Windows 用户</cp:lastModifiedBy>
  <cp:revision>8</cp:revision>
  <dcterms:created xsi:type="dcterms:W3CDTF">2022-12-24T06:29:08Z</dcterms:created>
  <dcterms:modified xsi:type="dcterms:W3CDTF">2023-10-24T10:44:49Z</dcterms:modified>
</cp:coreProperties>
</file>